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0" r:id="rId3"/>
    <p:sldId id="282" r:id="rId4"/>
    <p:sldId id="273" r:id="rId5"/>
    <p:sldId id="286" r:id="rId6"/>
    <p:sldId id="287" r:id="rId7"/>
    <p:sldId id="285" r:id="rId8"/>
    <p:sldId id="277" r:id="rId9"/>
    <p:sldId id="278" r:id="rId10"/>
    <p:sldId id="279" r:id="rId11"/>
    <p:sldId id="264" r:id="rId12"/>
    <p:sldId id="268" r:id="rId13"/>
    <p:sldId id="269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163783-9973-40FE-8F5B-F087FD283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E9639C3-BE73-444D-91F6-D768EF8B5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A7DB010-A4F4-4F26-8A61-D39CC165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75D728-0EE3-4C0C-973A-C1AB4DE9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36CCCE-6F9E-47B3-AB74-11A9177C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02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DE91FB-2747-4E09-9854-4BEA972E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3995883-0FF5-4EC4-8265-8CD3F6DEA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02BA10-C2C6-43BE-BB5A-C894610AF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07339A-730D-431A-B7CD-B6D8F6046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6469E6-1318-483E-86CF-E7541D509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4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C2A531D-D2C5-441C-81FE-D2E4E1EB0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46DC973-BA95-4128-BF6A-D44B69F7A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5FA863-68E9-44F2-A9C3-D65357C3D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F863E1-45BD-469C-BCCA-4A2BBED5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B4C1F2-828A-439B-ACD0-B69C21C24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233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15829A-EFAA-4C0C-A894-0A67F07E4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436AF0-DE35-4831-8459-59AE74009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D9DFD2-101D-465B-BE93-04372B37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C3A9E8-1029-4F9E-BFEE-782480FA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5129F9-D9C3-483F-9A95-B57E2650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362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832CF5-5632-4B25-80F0-E4EA3DB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1A5DD6-013E-4E1C-A1B4-66C20CB25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0A25EF-6CAD-4BF5-8948-7A182F4D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15DDF8-B6B5-408B-9135-8B892624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7C48A7-024D-4AD7-A6F7-F8EC8503C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7244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F5A72-2B78-44B5-B852-F272721A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E42353-2F1C-45B1-A175-8869A9F62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772CCC0-2069-4FF1-A695-CEFDEA29C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957B9A-3766-4582-8DC1-83E75DB1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DD4135A-3972-47E5-88A9-9CBC7F67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DE5558-F80D-4F6A-9ED8-929A4DFCA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796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4DF71B-BC9A-43B7-B7CB-8ED8B837F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51B08B-1A8B-4E58-A4B3-81392EACF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9DF5993-D67A-43B2-B093-773E83607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473B091-0D93-42DB-BDFB-D3BC3520F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89B29F-5477-42ED-A231-633AB6A56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EFFC669-79C4-4F7A-A57D-C78EAF753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7CEC79B-BDEF-4AC4-A0DB-B9572086E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CE35E13-B764-4426-8754-69D67B2D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794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7BB3AE-9412-4412-8604-560EC7EC8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F4EAEB8-056D-4CFE-96AF-5D56DAB4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0EC100C-38F1-4974-A3E1-CDA018AE0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3E624B-B86E-4EDB-AB1F-6513395E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849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E1023E7-13C7-49CB-A816-482E0889F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D8740AD-A643-4E6B-9734-4061E6AB3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0F9DC2-1353-4B5E-A793-C3AEBA27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97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BD6AC2-2627-4ACA-B92F-BBFA1FD59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9D48FC-6160-406C-80DE-C35814C42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076D32-874D-4A78-B551-EC24D18B9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21495D1-4304-438E-A510-631E277B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1CD14C-D262-437F-A609-C80B306F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E6479F-6F69-492C-BF47-D05E97A12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59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4ACBB7-D3E8-4A1A-8CE1-8C72BF79C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5098624-2150-426B-A11C-3F0AC65AB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64FFB23-02A3-4B4E-A179-74A255603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EF83D5-563A-47FF-87B5-92E183878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54A7EC6-8D2B-4D08-AD97-C5BF15FFB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9FBAE6-6EF8-482E-BC5B-CFE81F004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76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1C823E-5058-42CC-B066-DDD7BBEB5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F011E-6CAD-429F-8BF3-4149EE7F9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CFF183-C74C-4356-B85C-F6C7029E0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EC286-8631-47F0-B34C-0778D03E7D1A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142450-1755-4CAA-BA1A-4ECC78A5F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E25443-E602-497C-A923-21F5B388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C1B17-81C3-49B7-8720-578746B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49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68B9BC-EA7F-448C-B450-4771CFB5410D}"/>
              </a:ext>
            </a:extLst>
          </p:cNvPr>
          <p:cNvSpPr txBox="1"/>
          <p:nvPr/>
        </p:nvSpPr>
        <p:spPr>
          <a:xfrm>
            <a:off x="1828799" y="1272988"/>
            <a:ext cx="8139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«Использование авторских дидактических игр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речевом развитии дошкольников»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0E6F89-FDA5-4342-8506-BBB445B1A0AB}"/>
              </a:ext>
            </a:extLst>
          </p:cNvPr>
          <p:cNvSpPr txBox="1"/>
          <p:nvPr/>
        </p:nvSpPr>
        <p:spPr>
          <a:xfrm>
            <a:off x="7862046" y="5237058"/>
            <a:ext cx="4213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Составила: воспитатель МАДОУ детский сад № 1 с. Кармаскалы    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Булякова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Л.П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18066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C1DDEE-BA2F-4FD3-99A8-678A9421F7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223667">
            <a:off x="8225085" y="2313441"/>
            <a:ext cx="3491263" cy="19638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8A7896F-A2B0-4F3D-A5C5-AC98C522FB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95665" y="2035894"/>
            <a:ext cx="4065085" cy="27862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D912519-38EE-4DDF-BC44-76A51C5C3A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807954">
            <a:off x="517073" y="2439682"/>
            <a:ext cx="3992226" cy="22456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331D1E6-5081-4731-8AFA-659ECA6794BC}"/>
              </a:ext>
            </a:extLst>
          </p:cNvPr>
          <p:cNvSpPr txBox="1"/>
          <p:nvPr/>
        </p:nvSpPr>
        <p:spPr>
          <a:xfrm>
            <a:off x="2793617" y="494419"/>
            <a:ext cx="7069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используемые в речевом развитии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117762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7F21ECA-A9FE-454A-BAC1-9EA900E86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371193" y="2275828"/>
            <a:ext cx="3449612" cy="16249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BAE9BAC-EB26-4F2B-96B0-790D41F84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851124" y="1011957"/>
            <a:ext cx="2634085" cy="18374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8C2FA9D-CEAB-4AAA-8A5E-17D395C60C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999" y="2849379"/>
            <a:ext cx="3601302" cy="24505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8ECBBCA-2B80-4A5E-86D1-77260196FF8A}"/>
              </a:ext>
            </a:extLst>
          </p:cNvPr>
          <p:cNvSpPr txBox="1"/>
          <p:nvPr/>
        </p:nvSpPr>
        <p:spPr>
          <a:xfrm>
            <a:off x="793830" y="550439"/>
            <a:ext cx="4915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дыхания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E2708B7-6EE9-4061-8AE9-474BFB699E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753"/>
          <a:stretch/>
        </p:blipFill>
        <p:spPr>
          <a:xfrm>
            <a:off x="7591486" y="3906524"/>
            <a:ext cx="3689886" cy="252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9696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E0CC0DD7-EE01-4997-950D-9F545B308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ACE1B2-AA28-4C81-A395-C9644AA39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424" y="708382"/>
            <a:ext cx="3711544" cy="20877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9FAB58-637A-44E1-AB07-7EE255304D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670" y="859584"/>
            <a:ext cx="3711543" cy="20877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8FD63C-1E18-4291-97ED-B76C1C345328}"/>
              </a:ext>
            </a:extLst>
          </p:cNvPr>
          <p:cNvSpPr txBox="1"/>
          <p:nvPr/>
        </p:nvSpPr>
        <p:spPr>
          <a:xfrm>
            <a:off x="2837889" y="140402"/>
            <a:ext cx="5767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своими руками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C57B2B-A503-482E-A2DC-7F2D526806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12038" y="3724987"/>
            <a:ext cx="2106574" cy="118494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FD94188-05EB-4112-A26D-F42D34580A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439498" y="3724986"/>
            <a:ext cx="2106573" cy="118494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15DF870-E3FC-4A7D-B23D-5754B47163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903340" y="3716273"/>
            <a:ext cx="2113783" cy="11890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D493CC9-D201-46E7-9A16-410C6A32A8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52648" y="3713804"/>
            <a:ext cx="2102487" cy="1182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63CD9E3-F6EF-4A7C-B122-F8E3C3621CC0}"/>
              </a:ext>
            </a:extLst>
          </p:cNvPr>
          <p:cNvSpPr txBox="1"/>
          <p:nvPr/>
        </p:nvSpPr>
        <p:spPr>
          <a:xfrm>
            <a:off x="568470" y="2955986"/>
            <a:ext cx="2697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растет на грядке»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D660B0-639F-4990-A82F-169D1C885193}"/>
              </a:ext>
            </a:extLst>
          </p:cNvPr>
          <p:cNvSpPr txBox="1"/>
          <p:nvPr/>
        </p:nvSpPr>
        <p:spPr>
          <a:xfrm>
            <a:off x="7210508" y="2786723"/>
            <a:ext cx="5113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растет на грядке , что растет на дереве»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694BECB-7993-4CD9-88A6-5D0CA73A567F}"/>
              </a:ext>
            </a:extLst>
          </p:cNvPr>
          <p:cNvSpPr txBox="1"/>
          <p:nvPr/>
        </p:nvSpPr>
        <p:spPr>
          <a:xfrm>
            <a:off x="5098130" y="5367666"/>
            <a:ext cx="19742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Времена года»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96FCCAC-B559-4208-868D-53D96E7729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959" y="4296715"/>
            <a:ext cx="2912747" cy="163842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90FB65-E8AB-4D55-A2B2-5AB25CFACC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3243" y="4384777"/>
            <a:ext cx="2790140" cy="15694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7212668-307F-4F9A-BE5A-CE44BD909F83}"/>
              </a:ext>
            </a:extLst>
          </p:cNvPr>
          <p:cNvSpPr txBox="1"/>
          <p:nvPr/>
        </p:nvSpPr>
        <p:spPr>
          <a:xfrm>
            <a:off x="568470" y="6308332"/>
            <a:ext cx="328001" cy="253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8F6952-1BA5-4E5F-BD31-705A8F54FA57}"/>
              </a:ext>
            </a:extLst>
          </p:cNvPr>
          <p:cNvSpPr txBox="1"/>
          <p:nvPr/>
        </p:nvSpPr>
        <p:spPr>
          <a:xfrm>
            <a:off x="896471" y="5998416"/>
            <a:ext cx="1466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«Поварята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2C0A534-5EEA-4F45-983E-1730E6AE1995}"/>
              </a:ext>
            </a:extLst>
          </p:cNvPr>
          <p:cNvSpPr txBox="1"/>
          <p:nvPr/>
        </p:nvSpPr>
        <p:spPr>
          <a:xfrm>
            <a:off x="9750217" y="5982970"/>
            <a:ext cx="1776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«Чудо дерево»</a:t>
            </a:r>
          </a:p>
        </p:txBody>
      </p:sp>
    </p:spTree>
    <p:extLst>
      <p:ext uri="{BB962C8B-B14F-4D97-AF65-F5344CB8AC3E}">
        <p14:creationId xmlns:p14="http://schemas.microsoft.com/office/powerpoint/2010/main" xmlns="" val="217368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33F92DF-78F4-4A83-A32F-D7198323D3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24" r="13142"/>
          <a:stretch/>
        </p:blipFill>
        <p:spPr>
          <a:xfrm>
            <a:off x="8726658" y="3703567"/>
            <a:ext cx="2975020" cy="2200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8474941-64E0-40AC-BB1A-4F1DBDB86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488" y="4012347"/>
            <a:ext cx="3479289" cy="22274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736DD4B-FE3E-4827-AE6F-C76F3C46BB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71" t="8889" r="19098" b="6953"/>
          <a:stretch/>
        </p:blipFill>
        <p:spPr>
          <a:xfrm>
            <a:off x="300685" y="420834"/>
            <a:ext cx="2785047" cy="21185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09EB040-5EF2-424A-B817-6C30335376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8212" y="1261351"/>
            <a:ext cx="3120654" cy="21549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5477" y="618186"/>
            <a:ext cx="5159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«ИНТЕРАКТИВНЫЕ ИГРЫ»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1F3B55-1CBB-4868-AF27-247E3B576BE4}"/>
              </a:ext>
            </a:extLst>
          </p:cNvPr>
          <p:cNvSpPr txBox="1"/>
          <p:nvPr/>
        </p:nvSpPr>
        <p:spPr>
          <a:xfrm>
            <a:off x="542091" y="2627338"/>
            <a:ext cx="2302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детеныша»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D3EAD34-AADB-44F1-B910-DBA92A9E1B01}"/>
              </a:ext>
            </a:extLst>
          </p:cNvPr>
          <p:cNvSpPr txBox="1"/>
          <p:nvPr/>
        </p:nvSpPr>
        <p:spPr>
          <a:xfrm>
            <a:off x="4747008" y="3482877"/>
            <a:ext cx="2697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растет на грядке»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E25D9D-AE2C-4B05-8BB8-317C3659CA23}"/>
              </a:ext>
            </a:extLst>
          </p:cNvPr>
          <p:cNvSpPr txBox="1"/>
          <p:nvPr/>
        </p:nvSpPr>
        <p:spPr>
          <a:xfrm>
            <a:off x="8935644" y="5981136"/>
            <a:ext cx="2557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«Четвертый лишний»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47D0F4-B7F5-400D-83EB-AA5AEB3D295A}"/>
              </a:ext>
            </a:extLst>
          </p:cNvPr>
          <p:cNvSpPr txBox="1"/>
          <p:nvPr/>
        </p:nvSpPr>
        <p:spPr>
          <a:xfrm>
            <a:off x="898980" y="6301799"/>
            <a:ext cx="2186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цифры»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7A0BA5B-D808-4B21-A654-D1143A438B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6" t="6137" r="4447"/>
          <a:stretch/>
        </p:blipFill>
        <p:spPr>
          <a:xfrm rot="10800000">
            <a:off x="8560016" y="379660"/>
            <a:ext cx="3308304" cy="22009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8808E04-5B08-488B-A3AD-099E3AAFA35C}"/>
              </a:ext>
            </a:extLst>
          </p:cNvPr>
          <p:cNvSpPr txBox="1"/>
          <p:nvPr/>
        </p:nvSpPr>
        <p:spPr>
          <a:xfrm>
            <a:off x="9312754" y="2595961"/>
            <a:ext cx="1423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Теремок»</a:t>
            </a:r>
          </a:p>
        </p:txBody>
      </p:sp>
    </p:spTree>
    <p:extLst>
      <p:ext uri="{BB962C8B-B14F-4D97-AF65-F5344CB8AC3E}">
        <p14:creationId xmlns:p14="http://schemas.microsoft.com/office/powerpoint/2010/main" xmlns="" val="2091692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32714E5-8E5B-4FFE-B634-F8F2CADC3659}"/>
              </a:ext>
            </a:extLst>
          </p:cNvPr>
          <p:cNvSpPr txBox="1"/>
          <p:nvPr/>
        </p:nvSpPr>
        <p:spPr>
          <a:xfrm>
            <a:off x="404191" y="2659559"/>
            <a:ext cx="11383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спасибо за внимание творческих успехов</a:t>
            </a:r>
          </a:p>
        </p:txBody>
      </p:sp>
    </p:spTree>
    <p:extLst>
      <p:ext uri="{BB962C8B-B14F-4D97-AF65-F5344CB8AC3E}">
        <p14:creationId xmlns:p14="http://schemas.microsoft.com/office/powerpoint/2010/main" xmlns="" val="274425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F3F125-5D67-4AF3-9B30-B3393101BBAB}"/>
              </a:ext>
            </a:extLst>
          </p:cNvPr>
          <p:cNvSpPr txBox="1"/>
          <p:nvPr/>
        </p:nvSpPr>
        <p:spPr>
          <a:xfrm>
            <a:off x="627530" y="161365"/>
            <a:ext cx="110086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мире, всё чаще живое общение детям заменяет компьютер и телевидение, и эта тенденция постоянно растет. Вследствие чего, неуклонно увеличивается количество детей с несформированной  речью. Поэтому задача педагога больше уделять внимания именно развитию речи, создать условия для речевой деятельности детей,  охватить разные стороны речевого развития: развитие связной речи, расширение словаря, формирование грамматического строя речи,  воспитание звуковой культуры речи и культуры речевого общения.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известно, что дошкольный возраст является активным периодом для развития речи ребенка. Особенно ярко это проявляется у детей раннего дошкольного возраста (до 3-4 лет), когда стремительно пополняется словарный запас, улучшается звуковое оформление, формируется грамматический строй речи, фразы становятся более развернутыми. Многие ученые разделяют точку зрения о том, что несформированная в дошкольный период речь влечет за собой отставание в развитии всех остальных высших психических функций. Именно поэтому речевое развитие ребенка является приоритетным направлением в работе педагога.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Мир, в котором развивается современный ребенок, коренным образом отличается от мира, в котором выросли его родители. Это предъявляет качественно новые требования к дошкольному воспитанию как первому звену непрерывного образования: образования с использованием современных информационных технологий (компьютер, интерактивная доска, планшет и др.).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941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F3F125-5D67-4AF3-9B30-B3393101BBAB}"/>
              </a:ext>
            </a:extLst>
          </p:cNvPr>
          <p:cNvSpPr txBox="1"/>
          <p:nvPr/>
        </p:nvSpPr>
        <p:spPr>
          <a:xfrm>
            <a:off x="493059" y="224566"/>
            <a:ext cx="112058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Информатизация общества ставит перед педагогами-дошкольниками задачи: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идти в ногу со временем,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стать для ребенка проводником в мир новых технологий,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сформировать основы информационной культуры его личности,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-повысить профессиональный уровень педагогов . </a:t>
            </a:r>
          </a:p>
          <a:p>
            <a:pPr algn="just"/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ИКТ в своей работе использую, чтобы осуществлять: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Подбор иллюстративного материала к занятиям и для оформления стендов, группы (сканирование, интернет, принтер, презентация).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Подбор дополнительного познавательного материала к занятиям, знакомство со сценариями праздников и других мероприятий.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.Создание презентаций и интерактивных игр в программах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Рower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Рoint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повышения эффективности образовательных занятий с детьми.</a:t>
            </a:r>
          </a:p>
        </p:txBody>
      </p:sp>
    </p:spTree>
    <p:extLst>
      <p:ext uri="{BB962C8B-B14F-4D97-AF65-F5344CB8AC3E}">
        <p14:creationId xmlns:p14="http://schemas.microsoft.com/office/powerpoint/2010/main" xmlns="" val="4074306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F3F125-5D67-4AF3-9B30-B3393101BBAB}"/>
              </a:ext>
            </a:extLst>
          </p:cNvPr>
          <p:cNvSpPr txBox="1"/>
          <p:nvPr/>
        </p:nvSpPr>
        <p:spPr>
          <a:xfrm>
            <a:off x="419448" y="474345"/>
            <a:ext cx="1120588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Дидактической игра 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является одним из эффективных средств развития речи дошкольников, поскольку в играх ребенок не просто выполняет требования взрослого, но и активно действует. В ходе игры развивается способность аргументировать свои утверждения, доводы. В процессе многих дидактических игр развитие мышления и речи осуществляется в неразрывной связи. При общении детей в игре, решении спорных вопросов активизируется речь.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Дидактические игры выполняют две основные функции – обучающую и развивающую. «Обучающая функция достигается за счет проблемного содержания игры и дидактической цели. В игровой ситуации дидактическая цель ставится перед детьми в форме игровой задачи. «Развивающая функция дидактической игры состоит в том, что в ней формируется умение подчиняться правилам, так как от точности их соблюдения зависит и исход игры».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структурными элементами дидактической игры являются: дидактическая  задача, игровые действия и правила.</a:t>
            </a: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И перед педагогом, прежде всего, стоит задача создать благоприятные условия для речевой деятельности детей. Для этого необходимо систематически обновлять речевой уголок в группе новыми дидактическими играми и дидактическими пособиями. </a:t>
            </a:r>
          </a:p>
          <a:p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различные дидактические игры: игры с  предметами, настольные - печатные и словесные.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Сегодня хочу представит вашему вниманию свои разработки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«Теремок» и «Съедобные звуки»</a:t>
            </a:r>
            <a:endParaRPr lang="ru-RU" sz="20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0041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6F22503-0055-434D-BC0B-D784CC0278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04668" y="2972261"/>
            <a:ext cx="3662081" cy="20599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BE718F-42BE-4781-8B81-9D7B6405B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620617" y="2972259"/>
            <a:ext cx="3662086" cy="20599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E879C0-9ED2-4FFC-BBB9-D572032D4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005080" y="4671076"/>
            <a:ext cx="2318908" cy="15192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6FE6EA3-EBB4-4B41-AB4B-6F9020A37D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401616" y="4706198"/>
            <a:ext cx="2316300" cy="14463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911" y="270456"/>
            <a:ext cx="117065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дидактической игры «Съедобные звуки» для детей дошкольного возраста.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 педагогов создавать овощи из фетра и вязанную игрушку из пластиковой бутылки для развития художественно-эстетического воспитания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понадобится: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Пластиковая бутылка, пряжа, крючок ,ножницы , карандаш, шаблоны овощей и фруктов , фетр.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овощей из фетра относится к ручному труду, развивающему не только абстрактное, расширенное мышление, усидчивость и терпение, мелкую моторику, но и многое другое. Ручной труд очень кропотливый, требующий от желающих научиться этому мастерству, выдержки, терпению, умению добиваться своей цели, прилагая к этому максимум труда и желания.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                          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 работы: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DE7CC4-2A3E-4E55-85DE-CCD9111EE3EF}"/>
              </a:ext>
            </a:extLst>
          </p:cNvPr>
          <p:cNvSpPr txBox="1"/>
          <p:nvPr/>
        </p:nvSpPr>
        <p:spPr>
          <a:xfrm>
            <a:off x="89959" y="28714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B8D76FB-3A4B-4995-BCAB-5C7B07A49D12}"/>
              </a:ext>
            </a:extLst>
          </p:cNvPr>
          <p:cNvSpPr txBox="1"/>
          <p:nvPr/>
        </p:nvSpPr>
        <p:spPr>
          <a:xfrm>
            <a:off x="4293369" y="31184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479D94-6CB3-4A63-B58A-8FAB94E83C66}"/>
              </a:ext>
            </a:extLst>
          </p:cNvPr>
          <p:cNvSpPr txBox="1"/>
          <p:nvPr/>
        </p:nvSpPr>
        <p:spPr>
          <a:xfrm>
            <a:off x="8534884" y="38175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121683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190738-9F71-4768-8AE0-72D0A80F32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69" r="14878"/>
          <a:stretch/>
        </p:blipFill>
        <p:spPr>
          <a:xfrm rot="5400000">
            <a:off x="8968034" y="1466644"/>
            <a:ext cx="2613948" cy="17377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D5811B-52F0-41CA-9EEC-0347BD77FB41}"/>
              </a:ext>
            </a:extLst>
          </p:cNvPr>
          <p:cNvSpPr txBox="1"/>
          <p:nvPr/>
        </p:nvSpPr>
        <p:spPr>
          <a:xfrm>
            <a:off x="502354" y="366806"/>
            <a:ext cx="767080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 Съедобные звуки»</a:t>
            </a:r>
          </a:p>
          <a:p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Цель: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автоматизация и дифференциация звуков в словах.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Задачи</a:t>
            </a:r>
            <a:r>
              <a:rPr lang="ru-RU" sz="1400" b="1" i="0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sz="1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формировать у дошкольников правильное звукопроизношении;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разнообразить с помощью игры работу над закреплением правильного произношения, заинтересовать детей</a:t>
            </a:r>
            <a:r>
              <a:rPr lang="ru-RU" sz="1400" b="0" i="0" u="none" strike="noStrike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уточнять понятия «съедобное» - «несъедобное»;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обогащать словарный запас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Ход игры: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Педагог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создает для детей проблемную ситуацию. 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детей младшего возраста: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1.«Мама лягушонка купила в магазине мног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 </a:t>
            </a:r>
            <a:r>
              <a:rPr lang="ru-RU" sz="1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овощей и фруктов , а кушать разрешила только фрукты ,-овощи , -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зеленого цвета, -что растет на дереве, -на грядке,-круглое…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итд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детей старшего возраста: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1.«Жираф сегодня на обед приготовил компот из фруктов на звук (А,Б) и т д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2. «Покорми лягушонка овощами которые состоят из 2,3,4 слогов.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«Лягушонок отказывается кушать пока не пропоёшь вместе с ним  слоги»</a:t>
            </a:r>
            <a:endParaRPr lang="ru-RU" sz="120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14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8236EB-E32E-4167-BCB6-8432021175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135"/>
          <a:stretch/>
        </p:blipFill>
        <p:spPr>
          <a:xfrm rot="5400000">
            <a:off x="4630105" y="4460676"/>
            <a:ext cx="2621732" cy="17174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BE718F-42BE-4781-8B81-9D7B6405BE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312301" y="4203678"/>
            <a:ext cx="4187650" cy="23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049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897320-C792-4B53-BD1E-36B014338429}"/>
              </a:ext>
            </a:extLst>
          </p:cNvPr>
          <p:cNvSpPr txBox="1"/>
          <p:nvPr/>
        </p:nvSpPr>
        <p:spPr>
          <a:xfrm>
            <a:off x="232576" y="645457"/>
            <a:ext cx="1124174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 изготовление дидактической игры «Теремок» для детей дошкольного возраста.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педагогов изготовить теремок из доски для лепки и обклеить ее самоклеящейся бумагой.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понадобится: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 для лепки, ножницы, карандаш, линейка, самоклеящаяся бумага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Этапы  работы: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37C2981-5216-4FE0-9A75-A438EC59E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60835" y="2481817"/>
            <a:ext cx="2431922" cy="14934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59F7E9C-1260-462F-B465-8193DFFC36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3437" y="2481817"/>
            <a:ext cx="2431923" cy="15222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272F2D7-5A5D-49B7-8CBD-82337425C8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0967" y="2496216"/>
            <a:ext cx="2431922" cy="14934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2022AB-11CC-489B-892F-60DFF38EC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537" y="4878000"/>
            <a:ext cx="2431923" cy="15222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A328638-4372-4C73-9DA7-087E0722EF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17050" y="4911916"/>
            <a:ext cx="2033008" cy="14131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0C71435-EE58-47C5-9A11-24236CAEA8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82801" y="4893430"/>
            <a:ext cx="1816332" cy="14131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2E2E911-8C4D-4C0E-A8D5-A2981CAE2F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246752" y="4932587"/>
            <a:ext cx="1816332" cy="14131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D084389-0776-417E-8328-AD7E4C16D3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79579" y="4889203"/>
            <a:ext cx="1898619" cy="14131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AD0B796-0622-417B-8AF9-C7E4A9B6164F}"/>
              </a:ext>
            </a:extLst>
          </p:cNvPr>
          <p:cNvSpPr txBox="1"/>
          <p:nvPr/>
        </p:nvSpPr>
        <p:spPr>
          <a:xfrm>
            <a:off x="376871" y="238352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181C6A8-D31D-4359-B931-ED7DAA283D46}"/>
              </a:ext>
            </a:extLst>
          </p:cNvPr>
          <p:cNvSpPr txBox="1"/>
          <p:nvPr/>
        </p:nvSpPr>
        <p:spPr>
          <a:xfrm>
            <a:off x="3738654" y="241630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AAC05C4-F1EF-462E-AA8A-B993CBAECAE0}"/>
              </a:ext>
            </a:extLst>
          </p:cNvPr>
          <p:cNvSpPr txBox="1"/>
          <p:nvPr/>
        </p:nvSpPr>
        <p:spPr>
          <a:xfrm>
            <a:off x="6783655" y="2481817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84241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53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4C0B70-6AF2-4214-82CA-E6A178C9A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662343" y="1259432"/>
            <a:ext cx="4392024" cy="24705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2E438D8-2AA8-4A26-BF1C-DE9D71C29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6456052" y="4334600"/>
            <a:ext cx="3898561" cy="22296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BD8C648-7F8E-4910-B763-EDB9527251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874362" y="4334601"/>
            <a:ext cx="3963800" cy="2229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E637C1-67D3-453F-8CD4-CEC285A17E9E}"/>
              </a:ext>
            </a:extLst>
          </p:cNvPr>
          <p:cNvSpPr txBox="1"/>
          <p:nvPr/>
        </p:nvSpPr>
        <p:spPr>
          <a:xfrm>
            <a:off x="1106201" y="462709"/>
            <a:ext cx="10434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малышами вспоминаем сказку , вспоминаем  кто за кем пришел, заселяем по этажам.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7527" y="1147071"/>
            <a:ext cx="6096000" cy="30787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«Теремок»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речевую активность детей.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заданий.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1«Подбери картинки с заданным звуком»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2«Кто в теремочке живет?»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3«Слоговые песенки»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4«Кто где живет»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5«Чей домик»</a:t>
            </a:r>
          </a:p>
        </p:txBody>
      </p:sp>
    </p:spTree>
    <p:extLst>
      <p:ext uri="{BB962C8B-B14F-4D97-AF65-F5344CB8AC3E}">
        <p14:creationId xmlns:p14="http://schemas.microsoft.com/office/powerpoint/2010/main" xmlns="" val="3500632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DFA3A20-DDE2-4531-B4CD-786B2318B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02D40F8-4D12-444A-BA88-DA9002251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42" y="3794510"/>
            <a:ext cx="4313485" cy="24263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B04AB7A-AB7A-444C-8F33-D287D3510D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5722" y="2192944"/>
            <a:ext cx="3920586" cy="22053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049B4F-B638-4865-9C9E-98BB49FFEABC}"/>
              </a:ext>
            </a:extLst>
          </p:cNvPr>
          <p:cNvSpPr txBox="1"/>
          <p:nvPr/>
        </p:nvSpPr>
        <p:spPr>
          <a:xfrm>
            <a:off x="994800" y="1014376"/>
            <a:ext cx="968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старшего и подготовительного возраста подбираем картинки со звуком,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делим слова на слоги….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1505C6-841A-4C9E-9A59-3FE956098BDF}"/>
              </a:ext>
            </a:extLst>
          </p:cNvPr>
          <p:cNvSpPr txBox="1"/>
          <p:nvPr/>
        </p:nvSpPr>
        <p:spPr>
          <a:xfrm>
            <a:off x="1290918" y="482301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4178190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713</Words>
  <Application>Microsoft Office PowerPoint</Application>
  <PresentationFormat>Произвольный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Админ</cp:lastModifiedBy>
  <cp:revision>62</cp:revision>
  <dcterms:created xsi:type="dcterms:W3CDTF">2020-12-06T17:41:59Z</dcterms:created>
  <dcterms:modified xsi:type="dcterms:W3CDTF">2020-12-10T09:32:10Z</dcterms:modified>
</cp:coreProperties>
</file>